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036CC-52EB-48D0-836C-9DF38807666E}" type="datetimeFigureOut">
              <a:rPr lang="zh-TW" altLang="en-US" smtClean="0"/>
              <a:pPr/>
              <a:t>2013/11/8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3DA20-7953-4C48-92D9-AACF64471E3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6FF6F-D83F-40CC-9A79-776AAA8CC2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gg@cs.ntust.edu.tw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4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5924EA-5810-4936-93B6-977829637462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28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714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dirty="0" smtClean="0"/>
              <a:t>單雙環</a:t>
            </a:r>
            <a:r>
              <a:rPr lang="zh-TW" altLang="en-US" smtClean="0"/>
              <a:t>路</a:t>
            </a:r>
            <a:r>
              <a:rPr lang="zh-TW" altLang="en-US" smtClean="0"/>
              <a:t>學習</a:t>
            </a:r>
            <a:endParaRPr lang="zh-TW" altLang="en-US" dirty="0" smtClean="0"/>
          </a:p>
        </p:txBody>
      </p:sp>
      <p:pic>
        <p:nvPicPr>
          <p:cNvPr id="1286147" name="Picture 3"/>
          <p:cNvPicPr>
            <a:picLocks noChangeAspect="1" noChangeArrowheads="1"/>
          </p:cNvPicPr>
          <p:nvPr/>
        </p:nvPicPr>
        <p:blipFill>
          <a:blip r:embed="rId2" cstate="print">
            <a:lum bright="-36000" contrast="48000"/>
          </a:blip>
          <a:srcRect/>
          <a:stretch>
            <a:fillRect/>
          </a:stretch>
        </p:blipFill>
        <p:spPr bwMode="auto">
          <a:xfrm>
            <a:off x="2124075" y="765175"/>
            <a:ext cx="527685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6917" name="Picture 4" descr="j028278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8313" y="765175"/>
            <a:ext cx="127635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1</TotalTime>
  <Words>6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教學目標</vt:lpstr>
      <vt:lpstr>單雙環路學習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AACSB</cp:lastModifiedBy>
  <cp:revision>2</cp:revision>
  <dcterms:created xsi:type="dcterms:W3CDTF">2010-07-14T02:17:01Z</dcterms:created>
  <dcterms:modified xsi:type="dcterms:W3CDTF">2013-11-08T08:24:29Z</dcterms:modified>
</cp:coreProperties>
</file>